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78" r:id="rId11"/>
    <p:sldId id="277" r:id="rId12"/>
    <p:sldId id="269" r:id="rId13"/>
    <p:sldId id="270" r:id="rId14"/>
    <p:sldId id="271" r:id="rId15"/>
    <p:sldId id="272" r:id="rId16"/>
    <p:sldId id="273" r:id="rId17"/>
    <p:sldId id="263" r:id="rId18"/>
    <p:sldId id="276" r:id="rId1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etlý štýl 2 - zvýrazneni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53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Chcete</a:t>
            </a:r>
            <a:r>
              <a:rPr lang="sk-SK" sz="3200" b="1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zúčastniť "dňa bez internetu"?</a:t>
            </a:r>
            <a:endParaRPr lang="sk-SK" sz="3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Hárok1!$A$1:$A$2</c:f>
              <c:strCache>
                <c:ptCount val="2"/>
                <c:pt idx="0">
                  <c:v>Nie</c:v>
                </c:pt>
                <c:pt idx="1">
                  <c:v>Áno</c:v>
                </c:pt>
              </c:strCache>
            </c:strRef>
          </c:cat>
          <c:val>
            <c:numRef>
              <c:f>Hárok1!$B$1:$B$2</c:f>
              <c:numCache>
                <c:formatCode>General</c:formatCode>
                <c:ptCount val="2"/>
                <c:pt idx="0">
                  <c:v>48</c:v>
                </c:pt>
                <c:pt idx="1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301853277410116"/>
          <c:y val="0.39387935542547547"/>
          <c:w val="0.12979033589672281"/>
          <c:h val="0.248355013205875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sk-SK" sz="3200" b="1" baseline="0" dirty="0">
                <a:solidFill>
                  <a:sysClr val="windowText" lastClr="000000"/>
                </a:solidFill>
              </a:rPr>
              <a:t>Zvládli ste deň bez internetu?</a:t>
            </a:r>
            <a:endParaRPr lang="sk-SK" sz="3200" b="1" dirty="0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57,7%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42,3%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Hárok3!$A$1:$A$2</c:f>
              <c:strCache>
                <c:ptCount val="2"/>
                <c:pt idx="0">
                  <c:v>ÁNO</c:v>
                </c:pt>
                <c:pt idx="1">
                  <c:v>NIE</c:v>
                </c:pt>
              </c:strCache>
            </c:strRef>
          </c:cat>
          <c:val>
            <c:numRef>
              <c:f>Hárok3!$B$1:$B$2</c:f>
              <c:numCache>
                <c:formatCode>0%</c:formatCode>
                <c:ptCount val="2"/>
                <c:pt idx="0">
                  <c:v>0.56999999999999995</c:v>
                </c:pt>
                <c:pt idx="1">
                  <c:v>0.42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839227676107547"/>
          <c:y val="0.37595726190091078"/>
          <c:w val="0.18266739086632383"/>
          <c:h val="0.21477420466060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3200" b="1" dirty="0" smtClean="0">
                <a:solidFill>
                  <a:schemeClr val="tx1"/>
                </a:solidFill>
              </a:rPr>
              <a:t>Výsledok</a:t>
            </a:r>
            <a:endParaRPr lang="sk-SK" sz="32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fld id="{4F20154D-FF55-4AEA-AB59-D5BFADB3F1D2}" type="PERCENTAGE">
                      <a:rPr lang="en-US">
                        <a:solidFill>
                          <a:schemeClr val="tx1"/>
                        </a:solidFill>
                      </a:rPr>
                      <a:pPr/>
                      <a:t>[PERCENTO]</a:t>
                    </a:fld>
                    <a:endParaRPr lang="sk-SK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Hárok1!$C$5:$C$6</c:f>
              <c:strCache>
                <c:ptCount val="2"/>
                <c:pt idx="0">
                  <c:v>Nezvládlo</c:v>
                </c:pt>
                <c:pt idx="1">
                  <c:v>Zvládlo</c:v>
                </c:pt>
              </c:strCache>
            </c:strRef>
          </c:cat>
          <c:val>
            <c:numRef>
              <c:f>Hárok1!$D$5:$D$6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879166815474789"/>
          <c:y val="0.37414241698048611"/>
          <c:w val="0.30173465360627733"/>
          <c:h val="0.297702270911788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6C3807A-0D1B-4F5D-8C0F-B2491141E062}" type="datetimeFigureOut">
              <a:rPr lang="sk-SK" smtClean="0"/>
              <a:t>29. 3. 2017</a:t>
            </a:fld>
            <a:endParaRPr lang="sk-SK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D961983-EC43-467F-A405-601B03605BA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1764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807A-0D1B-4F5D-8C0F-B2491141E062}" type="datetimeFigureOut">
              <a:rPr lang="sk-SK" smtClean="0"/>
              <a:t>29. 3. 2017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1983-EC43-467F-A405-601B03605BA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383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807A-0D1B-4F5D-8C0F-B2491141E062}" type="datetimeFigureOut">
              <a:rPr lang="sk-SK" smtClean="0"/>
              <a:t>29. 3. 2017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1983-EC43-467F-A405-601B03605BA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567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807A-0D1B-4F5D-8C0F-B2491141E062}" type="datetimeFigureOut">
              <a:rPr lang="sk-SK" smtClean="0"/>
              <a:t>29. 3. 2017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1983-EC43-467F-A405-601B03605BA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956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6C3807A-0D1B-4F5D-8C0F-B2491141E062}" type="datetimeFigureOut">
              <a:rPr lang="sk-SK" smtClean="0"/>
              <a:t>29. 3. 2017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DD961983-EC43-467F-A405-601B03605BA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3571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807A-0D1B-4F5D-8C0F-B2491141E062}" type="datetimeFigureOut">
              <a:rPr lang="sk-SK" smtClean="0"/>
              <a:t>29. 3. 2017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1983-EC43-467F-A405-601B03605BA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3823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807A-0D1B-4F5D-8C0F-B2491141E062}" type="datetimeFigureOut">
              <a:rPr lang="sk-SK" smtClean="0"/>
              <a:t>29. 3. 2017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1983-EC43-467F-A405-601B03605BA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562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807A-0D1B-4F5D-8C0F-B2491141E062}" type="datetimeFigureOut">
              <a:rPr lang="sk-SK" smtClean="0"/>
              <a:t>29. 3. 2017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1983-EC43-467F-A405-601B03605BA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2170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807A-0D1B-4F5D-8C0F-B2491141E062}" type="datetimeFigureOut">
              <a:rPr lang="sk-SK" smtClean="0"/>
              <a:t>29. 3. 2017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1983-EC43-467F-A405-601B03605BA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542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807A-0D1B-4F5D-8C0F-B2491141E062}" type="datetimeFigureOut">
              <a:rPr lang="sk-SK" smtClean="0"/>
              <a:t>29. 3. 2017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sk-S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DD961983-EC43-467F-A405-601B03605BAC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136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6C3807A-0D1B-4F5D-8C0F-B2491141E062}" type="datetimeFigureOut">
              <a:rPr lang="sk-SK" smtClean="0"/>
              <a:t>29. 3. 2017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DD961983-EC43-467F-A405-601B03605BAC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8229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6C3807A-0D1B-4F5D-8C0F-B2491141E062}" type="datetimeFigureOut">
              <a:rPr lang="sk-SK" smtClean="0"/>
              <a:t>29. 3. 2017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D961983-EC43-467F-A405-601B03605BAC}" type="slidenum">
              <a:rPr lang="sk-SK" smtClean="0"/>
              <a:t>‹#›</a:t>
            </a:fld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91821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6000" dirty="0" smtClean="0"/>
              <a:t>Čo nám internet dal, Čo NÁM VZAL</a:t>
            </a:r>
            <a:endParaRPr lang="sk-SK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42782" y="5087882"/>
            <a:ext cx="6009433" cy="457200"/>
          </a:xfrm>
        </p:spPr>
        <p:txBody>
          <a:bodyPr/>
          <a:lstStyle/>
          <a:p>
            <a:r>
              <a:rPr lang="sk-SK" sz="1800" dirty="0" err="1" smtClean="0">
                <a:solidFill>
                  <a:schemeClr val="tx1"/>
                </a:solidFill>
              </a:rPr>
              <a:t>Isabel</a:t>
            </a:r>
            <a:r>
              <a:rPr lang="sk-SK" sz="1800" dirty="0" smtClean="0">
                <a:solidFill>
                  <a:schemeClr val="tx1"/>
                </a:solidFill>
              </a:rPr>
              <a:t> De </a:t>
            </a:r>
            <a:r>
              <a:rPr lang="sk-SK" sz="1800" dirty="0" err="1" smtClean="0">
                <a:solidFill>
                  <a:schemeClr val="tx1"/>
                </a:solidFill>
              </a:rPr>
              <a:t>Pasquale</a:t>
            </a:r>
            <a:r>
              <a:rPr lang="sk-SK" sz="1800" dirty="0" smtClean="0">
                <a:solidFill>
                  <a:schemeClr val="tx1"/>
                </a:solidFill>
              </a:rPr>
              <a:t> 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1943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7379196"/>
              </p:ext>
            </p:extLst>
          </p:nvPr>
        </p:nvGraphicFramePr>
        <p:xfrm>
          <a:off x="2073726" y="342900"/>
          <a:ext cx="8327574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BlokTextu 2"/>
          <p:cNvSpPr txBox="1"/>
          <p:nvPr/>
        </p:nvSpPr>
        <p:spPr>
          <a:xfrm>
            <a:off x="2073726" y="5731328"/>
            <a:ext cx="8327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Iba 30% študentov zo 100 študentov zvládlo deň bez internetu. </a:t>
            </a:r>
            <a:br>
              <a:rPr lang="sk-SK" sz="2400" b="1" dirty="0" smtClean="0"/>
            </a:b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32993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2558" y="2291089"/>
            <a:ext cx="10058400" cy="1371600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Mesiac bez internetu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452" y="591078"/>
            <a:ext cx="10058400" cy="1108933"/>
          </a:xfrm>
        </p:spPr>
        <p:txBody>
          <a:bodyPr>
            <a:normAutofit/>
          </a:bodyPr>
          <a:lstStyle/>
          <a:p>
            <a:r>
              <a:rPr lang="sk-SK" sz="4300" b="1" dirty="0" smtClean="0"/>
              <a:t>Priebeh experimentu</a:t>
            </a:r>
            <a:endParaRPr lang="sk-SK" sz="43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409452" y="1700011"/>
            <a:ext cx="10621690" cy="47579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400" dirty="0"/>
              <a:t>Sociálny kontakt </a:t>
            </a:r>
            <a:endParaRPr lang="sk-SK" sz="2400" dirty="0" smtClean="0"/>
          </a:p>
          <a:p>
            <a:pPr>
              <a:lnSpc>
                <a:spcPct val="150000"/>
              </a:lnSpc>
            </a:pPr>
            <a:r>
              <a:rPr lang="sk-SK" sz="2400" dirty="0" smtClean="0"/>
              <a:t>Trávenie voľného času</a:t>
            </a:r>
          </a:p>
          <a:p>
            <a:pPr>
              <a:lnSpc>
                <a:spcPct val="150000"/>
              </a:lnSpc>
            </a:pPr>
            <a:r>
              <a:rPr lang="sk-SK" sz="2400" dirty="0" smtClean="0"/>
              <a:t>Hľadanie informácií</a:t>
            </a:r>
          </a:p>
          <a:p>
            <a:pPr>
              <a:lnSpc>
                <a:spcPct val="150000"/>
              </a:lnSpc>
            </a:pPr>
            <a:r>
              <a:rPr lang="sk-SK" sz="2400" dirty="0" smtClean="0"/>
              <a:t>Komunikácia prostredníctvom listov</a:t>
            </a:r>
          </a:p>
          <a:p>
            <a:pPr>
              <a:lnSpc>
                <a:spcPct val="150000"/>
              </a:lnSpc>
            </a:pPr>
            <a:r>
              <a:rPr lang="sk-SK" sz="2400" dirty="0" smtClean="0"/>
              <a:t>Rozvíjanie tvorivosti</a:t>
            </a:r>
          </a:p>
          <a:p>
            <a:pPr>
              <a:lnSpc>
                <a:spcPct val="150000"/>
              </a:lnSpc>
            </a:pPr>
            <a:r>
              <a:rPr lang="sk-SK" sz="2400" dirty="0" smtClean="0"/>
              <a:t>Vplyv na psychiku a koncentráciu</a:t>
            </a:r>
          </a:p>
          <a:p>
            <a:pPr>
              <a:lnSpc>
                <a:spcPct val="150000"/>
              </a:lnSpc>
            </a:pPr>
            <a:r>
              <a:rPr lang="sk-SK" sz="2400" dirty="0" smtClean="0"/>
              <a:t>Nevýhody a problémy</a:t>
            </a:r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6603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777" y="385016"/>
            <a:ext cx="10343881" cy="1131654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Sociálny kontakt, trávenie voľného času</a:t>
            </a:r>
            <a:endParaRPr lang="sk-SK" b="1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77" y="1516670"/>
            <a:ext cx="5464689" cy="4098518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357" y="1709029"/>
            <a:ext cx="6030213" cy="452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7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580" y="642594"/>
            <a:ext cx="10457457" cy="1371600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Hľadanie informácií, rozvíjanie tvorivosti</a:t>
            </a:r>
            <a:endParaRPr lang="sk-SK" b="1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72" y="2014194"/>
            <a:ext cx="5428257" cy="4067964"/>
          </a:xfrm>
        </p:spPr>
      </p:pic>
      <p:pic>
        <p:nvPicPr>
          <p:cNvPr id="4" name="Obrázok 3" descr="C:\Users\Isabelita\Pictures\IMG_20170123_1457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0" y="2014194"/>
            <a:ext cx="4928539" cy="3927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31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2950" y="488047"/>
            <a:ext cx="10058400" cy="1371600"/>
          </a:xfrm>
        </p:spPr>
        <p:txBody>
          <a:bodyPr/>
          <a:lstStyle/>
          <a:p>
            <a:r>
              <a:rPr lang="sk-SK" b="1" dirty="0" smtClean="0"/>
              <a:t>Komunikácia prostredníctvom listov</a:t>
            </a:r>
            <a:endParaRPr lang="sk-SK" b="1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820993"/>
            <a:ext cx="3299579" cy="4399440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81" y="1983315"/>
            <a:ext cx="5433060" cy="407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1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4676" y="544037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Vplyv na psychiku a koncentráciu</a:t>
            </a:r>
            <a:r>
              <a:rPr lang="sk-SK" b="1" dirty="0"/>
              <a:t/>
            </a:r>
            <a:br>
              <a:rPr lang="sk-SK" b="1" dirty="0"/>
            </a:br>
            <a:r>
              <a:rPr lang="sk-SK" b="1" dirty="0" smtClean="0"/>
              <a:t>Nevýhody a problémy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 descr="C:\Users\Isabelita\Pictures\IMG_20170203_16590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7"/>
          <a:stretch/>
        </p:blipFill>
        <p:spPr bwMode="auto">
          <a:xfrm>
            <a:off x="444500" y="1915637"/>
            <a:ext cx="5651500" cy="3181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ok 4" descr="C:\Users\Isabelita\Pictures\IMG_20170202_15283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798" y="2203927"/>
            <a:ext cx="5263832" cy="4018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629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8766" y="0"/>
            <a:ext cx="10058400" cy="1371600"/>
          </a:xfrm>
        </p:spPr>
        <p:txBody>
          <a:bodyPr>
            <a:normAutofit/>
          </a:bodyPr>
          <a:lstStyle/>
          <a:p>
            <a:r>
              <a:rPr lang="sk-SK" sz="4300" b="1" dirty="0" smtClean="0"/>
              <a:t>Výsledky výskumu</a:t>
            </a:r>
            <a:endParaRPr lang="sk-SK" sz="4300" b="1" dirty="0"/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141936"/>
              </p:ext>
            </p:extLst>
          </p:nvPr>
        </p:nvGraphicFramePr>
        <p:xfrm>
          <a:off x="538766" y="1104361"/>
          <a:ext cx="10702343" cy="514964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934891"/>
                <a:gridCol w="2506263"/>
                <a:gridCol w="2261189"/>
              </a:tblGrid>
              <a:tr h="2999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INTERNET</a:t>
                      </a:r>
                      <a:endParaRPr lang="sk-SK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BEZ INTERNETU</a:t>
                      </a:r>
                      <a:endParaRPr lang="sk-SK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427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Osobný kontakt</a:t>
                      </a:r>
                      <a:endParaRPr lang="sk-SK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sk-SK" sz="2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+</a:t>
                      </a:r>
                      <a:endParaRPr lang="sk-S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7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Efektívnejšie trávenie voľného času</a:t>
                      </a:r>
                      <a:endParaRPr lang="sk-SK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 </a:t>
                      </a:r>
                      <a:endParaRPr lang="sk-S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+</a:t>
                      </a:r>
                      <a:endParaRPr lang="sk-S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7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Prístup k informáciám </a:t>
                      </a:r>
                      <a:endParaRPr lang="sk-SK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400">
                          <a:effectLst/>
                        </a:rPr>
                        <a:t>+</a:t>
                      </a:r>
                      <a:endParaRPr lang="sk-SK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 </a:t>
                      </a:r>
                      <a:endParaRPr lang="sk-S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7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Nepriama komunikácia </a:t>
                      </a:r>
                      <a:endParaRPr lang="sk-SK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400">
                          <a:effectLst/>
                        </a:rPr>
                        <a:t>+</a:t>
                      </a:r>
                      <a:endParaRPr lang="sk-SK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 </a:t>
                      </a:r>
                      <a:endParaRPr lang="sk-S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7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Kreativita a rozvoj tvorivosti</a:t>
                      </a:r>
                      <a:endParaRPr lang="sk-SK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400">
                          <a:effectLst/>
                        </a:rPr>
                        <a:t> </a:t>
                      </a:r>
                      <a:endParaRPr lang="sk-SK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+</a:t>
                      </a:r>
                      <a:endParaRPr lang="sk-S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7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Lepšia koncentrácia pri práci</a:t>
                      </a:r>
                      <a:endParaRPr lang="sk-SK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400">
                          <a:effectLst/>
                        </a:rPr>
                        <a:t> </a:t>
                      </a:r>
                      <a:endParaRPr lang="sk-SK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+</a:t>
                      </a:r>
                      <a:endParaRPr lang="sk-S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7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Lepšie študijné výsledky</a:t>
                      </a:r>
                      <a:endParaRPr lang="sk-SK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+</a:t>
                      </a:r>
                      <a:endParaRPr lang="sk-S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 </a:t>
                      </a:r>
                      <a:endParaRPr lang="sk-S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7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effectLst/>
                        </a:rPr>
                        <a:t>Psychika a duševná pohoda</a:t>
                      </a:r>
                      <a:endParaRPr lang="sk-SK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 </a:t>
                      </a:r>
                      <a:endParaRPr lang="sk-S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400">
                          <a:effectLst/>
                        </a:rPr>
                        <a:t>+</a:t>
                      </a:r>
                      <a:endParaRPr lang="sk-SK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7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effectLst/>
                        </a:rPr>
                        <a:t>Spánok</a:t>
                      </a:r>
                      <a:endParaRPr lang="sk-SK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400">
                          <a:effectLst/>
                        </a:rPr>
                        <a:t>+</a:t>
                      </a:r>
                      <a:endParaRPr lang="sk-SK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+</a:t>
                      </a:r>
                      <a:endParaRPr lang="sk-S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7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Hudba, filmy</a:t>
                      </a:r>
                      <a:endParaRPr lang="sk-SK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+</a:t>
                      </a:r>
                      <a:endParaRPr lang="sk-S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 </a:t>
                      </a:r>
                      <a:endParaRPr lang="sk-S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7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Viac času</a:t>
                      </a:r>
                      <a:endParaRPr lang="sk-SK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+</a:t>
                      </a:r>
                      <a:endParaRPr lang="sk-S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+</a:t>
                      </a:r>
                      <a:endParaRPr lang="sk-S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01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31195" y="2458515"/>
            <a:ext cx="10058400" cy="1371600"/>
          </a:xfrm>
        </p:spPr>
        <p:txBody>
          <a:bodyPr/>
          <a:lstStyle/>
          <a:p>
            <a:pPr algn="ctr"/>
            <a:r>
              <a:rPr lang="sk-SK" dirty="0" smtClean="0"/>
              <a:t>Ďakujeme </a:t>
            </a:r>
            <a:r>
              <a:rPr lang="sk-SK" dirty="0" smtClean="0"/>
              <a:t>za pozornosť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1547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10652" y="1876926"/>
            <a:ext cx="10395285" cy="3160295"/>
          </a:xfrm>
        </p:spPr>
        <p:txBody>
          <a:bodyPr>
            <a:normAutofit/>
          </a:bodyPr>
          <a:lstStyle/>
          <a:p>
            <a:pPr algn="ctr"/>
            <a:r>
              <a:rPr lang="sk-SK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„Internet </a:t>
            </a:r>
            <a:r>
              <a:rPr lang="sk-SK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nás spája s ľuďmi, ktorí sú tisíce kilometrov od nás, ale vzďaľuje od tých, čo sú </a:t>
            </a:r>
            <a:r>
              <a:rPr lang="sk-SK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pár metrov od nás.“ </a:t>
            </a:r>
            <a:endParaRPr lang="sk-SK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818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3933" y="642595"/>
            <a:ext cx="10058400" cy="1371600"/>
          </a:xfrm>
        </p:spPr>
        <p:txBody>
          <a:bodyPr>
            <a:normAutofit/>
          </a:bodyPr>
          <a:lstStyle/>
          <a:p>
            <a:r>
              <a:rPr lang="sk-SK" sz="4300" b="1" dirty="0" smtClean="0"/>
              <a:t>Ciele práce</a:t>
            </a:r>
            <a:endParaRPr lang="sk-SK" sz="43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44086" y="2014195"/>
            <a:ext cx="11112285" cy="430911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sk-SK" sz="2800" dirty="0" smtClean="0"/>
              <a:t> Zistiť</a:t>
            </a:r>
            <a:r>
              <a:rPr lang="sk-SK" sz="2800" dirty="0" smtClean="0"/>
              <a:t>, ako dokáže obmedzenie internetu ovplyvniť život študenta</a:t>
            </a:r>
          </a:p>
          <a:p>
            <a:pPr>
              <a:lnSpc>
                <a:spcPct val="200000"/>
              </a:lnSpc>
            </a:pPr>
            <a:r>
              <a:rPr lang="sk-SK" sz="2800" dirty="0" smtClean="0"/>
              <a:t> Porovnať </a:t>
            </a:r>
            <a:r>
              <a:rPr lang="sk-SK" sz="2800" dirty="0" smtClean="0"/>
              <a:t>život bez internetu a život s </a:t>
            </a:r>
            <a:r>
              <a:rPr lang="sk-SK" sz="2800" dirty="0" smtClean="0"/>
              <a:t>internetom</a:t>
            </a:r>
          </a:p>
          <a:p>
            <a:pPr>
              <a:lnSpc>
                <a:spcPct val="200000"/>
              </a:lnSpc>
            </a:pPr>
            <a:r>
              <a:rPr lang="sk-SK" sz="2800" dirty="0" smtClean="0"/>
              <a:t> Vyskúšať </a:t>
            </a:r>
            <a:r>
              <a:rPr lang="sk-SK" sz="2800" dirty="0"/>
              <a:t>služby pošty, služby mestskej </a:t>
            </a:r>
            <a:r>
              <a:rPr lang="sk-SK" sz="2800" dirty="0" smtClean="0"/>
              <a:t>knižnice</a:t>
            </a:r>
            <a:endParaRPr lang="sk-SK" sz="2800" dirty="0" smtClean="0"/>
          </a:p>
          <a:p>
            <a:pPr>
              <a:lnSpc>
                <a:spcPct val="200000"/>
              </a:lnSpc>
            </a:pPr>
            <a:r>
              <a:rPr lang="sk-SK" sz="2800" dirty="0" smtClean="0"/>
              <a:t> Zistiť</a:t>
            </a:r>
            <a:r>
              <a:rPr lang="sk-SK" sz="2800" dirty="0" smtClean="0"/>
              <a:t>, aká veľká je závislosť študentov na internete</a:t>
            </a:r>
          </a:p>
          <a:p>
            <a:pPr>
              <a:lnSpc>
                <a:spcPct val="200000"/>
              </a:lnSpc>
            </a:pPr>
            <a:endParaRPr lang="sk-SK" sz="2400" dirty="0" smtClean="0"/>
          </a:p>
          <a:p>
            <a:pPr>
              <a:lnSpc>
                <a:spcPct val="200000"/>
              </a:lnSpc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15352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25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625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25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625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25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625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300" b="1" dirty="0" smtClean="0"/>
              <a:t>Metodika práce</a:t>
            </a:r>
            <a:endParaRPr lang="sk-SK" sz="43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66800" y="2014194"/>
            <a:ext cx="10058400" cy="393192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sk-SK" sz="2800" dirty="0" smtClean="0"/>
              <a:t> Naštudovanie problematiky</a:t>
            </a:r>
          </a:p>
          <a:p>
            <a:pPr>
              <a:lnSpc>
                <a:spcPct val="200000"/>
              </a:lnSpc>
            </a:pPr>
            <a:r>
              <a:rPr lang="sk-SK" sz="2800" dirty="0" smtClean="0"/>
              <a:t> Dotazník </a:t>
            </a:r>
            <a:r>
              <a:rPr lang="sk-SK" sz="2800" dirty="0" smtClean="0"/>
              <a:t>– výzva „Jeden deň </a:t>
            </a:r>
            <a:r>
              <a:rPr lang="sk-SK" sz="2800" dirty="0" smtClean="0"/>
              <a:t>bez </a:t>
            </a:r>
            <a:r>
              <a:rPr lang="sk-SK" sz="2800" dirty="0" smtClean="0"/>
              <a:t>internetu“</a:t>
            </a:r>
            <a:endParaRPr lang="sk-SK" sz="2800" dirty="0" smtClean="0"/>
          </a:p>
          <a:p>
            <a:pPr>
              <a:lnSpc>
                <a:spcPct val="200000"/>
              </a:lnSpc>
            </a:pPr>
            <a:r>
              <a:rPr lang="sk-SK" sz="2800" dirty="0" smtClean="0"/>
              <a:t> Obmedzenie internetu po dobu jedného mesiaca</a:t>
            </a:r>
          </a:p>
          <a:p>
            <a:pPr marL="0" indent="0">
              <a:lnSpc>
                <a:spcPct val="200000"/>
              </a:lnSpc>
              <a:buNone/>
            </a:pPr>
            <a:endParaRPr lang="sk-SK" sz="2400" dirty="0" smtClean="0"/>
          </a:p>
          <a:p>
            <a:pPr>
              <a:lnSpc>
                <a:spcPct val="200000"/>
              </a:lnSpc>
            </a:pPr>
            <a:endParaRPr lang="sk-SK" sz="2400" dirty="0" smtClean="0"/>
          </a:p>
          <a:p>
            <a:pPr>
              <a:lnSpc>
                <a:spcPct val="200000"/>
              </a:lnSpc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6296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93572" y="511966"/>
            <a:ext cx="10058400" cy="1371600"/>
          </a:xfrm>
        </p:spPr>
        <p:txBody>
          <a:bodyPr>
            <a:normAutofit/>
          </a:bodyPr>
          <a:lstStyle/>
          <a:p>
            <a:r>
              <a:rPr lang="sk-SK" sz="4300" b="1" dirty="0" smtClean="0"/>
              <a:t>Pozitíva internetu</a:t>
            </a:r>
            <a:endParaRPr lang="sk-SK" sz="4300" b="1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2993572" y="2021477"/>
            <a:ext cx="10058400" cy="393192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sk-SK" sz="2800" dirty="0" smtClean="0"/>
              <a:t> Komunikácia</a:t>
            </a:r>
            <a:endParaRPr lang="sk-SK" sz="2800" dirty="0" smtClean="0"/>
          </a:p>
          <a:p>
            <a:pPr>
              <a:lnSpc>
                <a:spcPct val="200000"/>
              </a:lnSpc>
            </a:pPr>
            <a:r>
              <a:rPr lang="sk-SK" sz="2800" dirty="0" smtClean="0"/>
              <a:t> Informácie</a:t>
            </a:r>
            <a:endParaRPr lang="sk-SK" sz="2800" dirty="0" smtClean="0"/>
          </a:p>
          <a:p>
            <a:pPr>
              <a:lnSpc>
                <a:spcPct val="200000"/>
              </a:lnSpc>
            </a:pPr>
            <a:r>
              <a:rPr lang="sk-SK" sz="2800" dirty="0" smtClean="0"/>
              <a:t> Zábava </a:t>
            </a:r>
            <a:endParaRPr lang="sk-SK" sz="2800" dirty="0" smtClean="0"/>
          </a:p>
          <a:p>
            <a:pPr>
              <a:lnSpc>
                <a:spcPct val="200000"/>
              </a:lnSpc>
            </a:pPr>
            <a:r>
              <a:rPr lang="sk-SK" sz="2800" dirty="0" smtClean="0"/>
              <a:t> Internet </a:t>
            </a:r>
            <a:r>
              <a:rPr lang="sk-SK" sz="2800" dirty="0" smtClean="0"/>
              <a:t>of </a:t>
            </a:r>
            <a:r>
              <a:rPr lang="sk-SK" sz="2800" dirty="0" err="1" smtClean="0"/>
              <a:t>things</a:t>
            </a:r>
            <a:endParaRPr lang="sk-SK" sz="2800" dirty="0" smtClean="0"/>
          </a:p>
        </p:txBody>
      </p:sp>
    </p:spTree>
    <p:extLst>
      <p:ext uri="{BB962C8B-B14F-4D97-AF65-F5344CB8AC3E}">
        <p14:creationId xmlns:p14="http://schemas.microsoft.com/office/powerpoint/2010/main" val="529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54828" y="627926"/>
            <a:ext cx="10058400" cy="1371600"/>
          </a:xfrm>
        </p:spPr>
        <p:txBody>
          <a:bodyPr>
            <a:normAutofit/>
          </a:bodyPr>
          <a:lstStyle/>
          <a:p>
            <a:r>
              <a:rPr lang="sk-SK" sz="4300" b="1" dirty="0" smtClean="0"/>
              <a:t>Negatíva internetu</a:t>
            </a:r>
            <a:endParaRPr lang="sk-SK" sz="43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54828" y="2217420"/>
            <a:ext cx="10058400" cy="393192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sk-SK" sz="2800" dirty="0" smtClean="0"/>
              <a:t> Závislosti</a:t>
            </a:r>
            <a:endParaRPr lang="sk-SK" sz="2800" dirty="0" smtClean="0"/>
          </a:p>
          <a:p>
            <a:pPr>
              <a:lnSpc>
                <a:spcPct val="200000"/>
              </a:lnSpc>
            </a:pPr>
            <a:r>
              <a:rPr lang="sk-SK" sz="2800" dirty="0" smtClean="0"/>
              <a:t> Zlý </a:t>
            </a:r>
            <a:r>
              <a:rPr lang="sk-SK" sz="2800" dirty="0" smtClean="0"/>
              <a:t>vplyv na komunikačné schopnosti</a:t>
            </a:r>
          </a:p>
          <a:p>
            <a:pPr>
              <a:lnSpc>
                <a:spcPct val="200000"/>
              </a:lnSpc>
            </a:pPr>
            <a:r>
              <a:rPr lang="sk-SK" sz="2800" dirty="0" smtClean="0"/>
              <a:t> Zlý </a:t>
            </a:r>
            <a:r>
              <a:rPr lang="sk-SK" sz="2800" dirty="0" smtClean="0"/>
              <a:t>vplyv na prácu a produktivitu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20375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168539" y="2375686"/>
            <a:ext cx="8467377" cy="1442336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„</a:t>
            </a:r>
            <a:r>
              <a:rPr lang="sk-SK" dirty="0" smtClean="0">
                <a:solidFill>
                  <a:schemeClr val="tx1"/>
                </a:solidFill>
              </a:rPr>
              <a:t>J</a:t>
            </a:r>
            <a:r>
              <a:rPr lang="sk-SK" dirty="0" smtClean="0">
                <a:solidFill>
                  <a:schemeClr val="tx1"/>
                </a:solidFill>
              </a:rPr>
              <a:t>eden </a:t>
            </a:r>
            <a:r>
              <a:rPr lang="sk-SK" dirty="0" smtClean="0">
                <a:solidFill>
                  <a:schemeClr val="tx1"/>
                </a:solidFill>
              </a:rPr>
              <a:t>deň bez internetu“!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9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/>
          <p:cNvGraphicFramePr/>
          <p:nvPr>
            <p:extLst>
              <p:ext uri="{D42A27DB-BD31-4B8C-83A1-F6EECF244321}">
                <p14:modId xmlns:p14="http://schemas.microsoft.com/office/powerpoint/2010/main" val="1126812866"/>
              </p:ext>
            </p:extLst>
          </p:nvPr>
        </p:nvGraphicFramePr>
        <p:xfrm>
          <a:off x="1422162" y="277585"/>
          <a:ext cx="9339943" cy="5012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BlokTextu 3"/>
          <p:cNvSpPr txBox="1"/>
          <p:nvPr/>
        </p:nvSpPr>
        <p:spPr>
          <a:xfrm>
            <a:off x="1422162" y="5437415"/>
            <a:ext cx="9339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Hypotéza 1 „Menej ako 50% študentov bude chcieť vyskúšať deň </a:t>
            </a:r>
            <a:r>
              <a:rPr lang="sk-SK" sz="2400" b="1" dirty="0" smtClean="0"/>
              <a:t/>
            </a:r>
            <a:br>
              <a:rPr lang="sk-SK" sz="2400" b="1" dirty="0" smtClean="0"/>
            </a:br>
            <a:r>
              <a:rPr lang="sk-SK" sz="2400" b="1" dirty="0" smtClean="0"/>
              <a:t>bez internetu“ sa nepotvrdila.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368233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251902457"/>
              </p:ext>
            </p:extLst>
          </p:nvPr>
        </p:nvGraphicFramePr>
        <p:xfrm>
          <a:off x="1617785" y="362732"/>
          <a:ext cx="8701872" cy="5222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BlokTextu 7"/>
          <p:cNvSpPr txBox="1"/>
          <p:nvPr/>
        </p:nvSpPr>
        <p:spPr>
          <a:xfrm>
            <a:off x="1617785" y="5715502"/>
            <a:ext cx="9077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Hypotéza </a:t>
            </a:r>
            <a:r>
              <a:rPr lang="sk-SK" sz="2400" b="1" dirty="0" smtClean="0"/>
              <a:t>2  „Viac ako 50% </a:t>
            </a:r>
            <a:r>
              <a:rPr lang="sk-SK" sz="2400" b="1" dirty="0" smtClean="0"/>
              <a:t>zvládne </a:t>
            </a:r>
            <a:r>
              <a:rPr lang="sk-SK" sz="2400" b="1" dirty="0" smtClean="0"/>
              <a:t>deň bez internetu“ </a:t>
            </a:r>
            <a:r>
              <a:rPr lang="sk-SK" sz="2400" b="1" dirty="0" smtClean="0"/>
              <a:t>sa potvrdila.          </a:t>
            </a:r>
            <a:br>
              <a:rPr lang="sk-SK" sz="2400" b="1" dirty="0" smtClean="0"/>
            </a:b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238602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Mydlo</Template>
  <TotalTime>635</TotalTime>
  <Words>271</Words>
  <Application>Microsoft Office PowerPoint</Application>
  <PresentationFormat>Širokouhlá</PresentationFormat>
  <Paragraphs>86</Paragraphs>
  <Slides>18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2" baseType="lpstr">
      <vt:lpstr>Calibri</vt:lpstr>
      <vt:lpstr>Garamond</vt:lpstr>
      <vt:lpstr>Times New Roman</vt:lpstr>
      <vt:lpstr>Savon</vt:lpstr>
      <vt:lpstr>Čo nám internet dal, Čo NÁM VZAL</vt:lpstr>
      <vt:lpstr>„Internet nás spája s ľuďmi, ktorí sú tisíce kilometrov od nás, ale vzďaľuje od tých, čo sú pár metrov od nás.“ </vt:lpstr>
      <vt:lpstr>Ciele práce</vt:lpstr>
      <vt:lpstr>Metodika práce</vt:lpstr>
      <vt:lpstr>Pozitíva internetu</vt:lpstr>
      <vt:lpstr>Negatíva internetu</vt:lpstr>
      <vt:lpstr>„Jeden deň bez internetu“!</vt:lpstr>
      <vt:lpstr>Prezentácia programu PowerPoint</vt:lpstr>
      <vt:lpstr>Prezentácia programu PowerPoint</vt:lpstr>
      <vt:lpstr>Prezentácia programu PowerPoint</vt:lpstr>
      <vt:lpstr>Mesiac bez internetu</vt:lpstr>
      <vt:lpstr>Priebeh experimentu</vt:lpstr>
      <vt:lpstr>Sociálny kontakt, trávenie voľného času</vt:lpstr>
      <vt:lpstr>Hľadanie informácií, rozvíjanie tvorivosti</vt:lpstr>
      <vt:lpstr>Komunikácia prostredníctvom listov</vt:lpstr>
      <vt:lpstr>Vplyv na psychiku a koncentráciu Nevýhody a problémy</vt:lpstr>
      <vt:lpstr>Výsledky výskumu</vt:lpstr>
      <vt:lpstr>Ďakujeme za pozornosť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Čo nám internet dal, Čo NÁM VZAL</dc:title>
  <dc:creator>Isabelita</dc:creator>
  <cp:lastModifiedBy>Isabelita</cp:lastModifiedBy>
  <cp:revision>46</cp:revision>
  <dcterms:created xsi:type="dcterms:W3CDTF">2017-03-20T16:26:08Z</dcterms:created>
  <dcterms:modified xsi:type="dcterms:W3CDTF">2017-03-29T21:15:51Z</dcterms:modified>
</cp:coreProperties>
</file>